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7"/>
  </p:notesMasterIdLst>
  <p:sldIdLst>
    <p:sldId id="256" r:id="rId3"/>
    <p:sldId id="257" r:id="rId4"/>
    <p:sldId id="258" r:id="rId5"/>
    <p:sldId id="259" r:id="rId6"/>
  </p:sldIdLst>
  <p:sldSz cx="16257588" cy="9144000"/>
  <p:notesSz cx="6858000" cy="9144000"/>
  <p:embeddedFontLst>
    <p:embeddedFont>
      <p:font typeface="Helvetica Neue" panose="020B0604020202020204" charset="0"/>
      <p:regular r:id="rId8"/>
      <p:bold r:id="rId9"/>
      <p:italic r:id="rId10"/>
      <p:boldItalic r:id="rId11"/>
    </p:embeddedFont>
    <p:embeddedFont>
      <p:font typeface="Cabin" panose="020B0604020202020204" charset="0"/>
      <p:regular r:id="rId12"/>
      <p:bold r:id="rId13"/>
      <p:italic r:id="rId14"/>
      <p:boldItalic r:id="rId15"/>
    </p:embeddedFont>
    <p:embeddedFont>
      <p:font typeface="Permanent Marker" panose="020B0604020202020204" charset="0"/>
      <p:regular r:id="rId16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3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‹Nr.›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65624917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Font typeface="Permanent Marker"/>
              <a:buNone/>
            </a:pPr>
            <a:endParaRPr/>
          </a:p>
          <a:p>
            <a:pPr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1" name="Shape 51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1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1299288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8" name="Shape 58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2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892489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5" name="Shape 65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3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1808318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084261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/>
        </p:nvSpPr>
        <p:spPr>
          <a:xfrm>
            <a:off x="3784600" y="2751136"/>
            <a:ext cx="11609386" cy="17875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b="1" dirty="0">
                <a:solidFill>
                  <a:srgbClr val="1A74A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indows </a:t>
            </a:r>
            <a:r>
              <a:rPr lang="en-US" sz="5900" b="1" dirty="0">
                <a:solidFill>
                  <a:srgbClr val="1A74A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inux </a:t>
            </a:r>
            <a:r>
              <a:rPr lang="en-US" sz="5900" b="1" dirty="0">
                <a:solidFill>
                  <a:srgbClr val="1A74A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</a:t>
            </a:r>
          </a:p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b="1" dirty="0">
                <a:solidFill>
                  <a:srgbClr val="1A74A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pache</a:t>
            </a:r>
          </a:p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b="1" dirty="0">
                <a:solidFill>
                  <a:srgbClr val="1A74A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ySQL</a:t>
            </a:r>
          </a:p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b="1" dirty="0">
                <a:solidFill>
                  <a:srgbClr val="1A74A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HP</a:t>
            </a:r>
          </a:p>
        </p:txBody>
      </p:sp>
      <p:sp>
        <p:nvSpPr>
          <p:cNvPr id="47" name="Shape 47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Servidor Local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3784600" y="2751136"/>
            <a:ext cx="11609400" cy="1787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b="1" dirty="0">
                <a:solidFill>
                  <a:srgbClr val="1A74A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ySQL</a:t>
            </a:r>
          </a:p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curso_codeigniter</a:t>
            </a:r>
            <a:endParaRPr lang="en-US" sz="5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PHPMyAdmin</a:t>
            </a:r>
            <a:endParaRPr lang="en-US" sz="5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MySQL Workbench</a:t>
            </a:r>
          </a:p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Helvetica Neue"/>
              <a:buNone/>
            </a:pPr>
            <a:endParaRPr sz="5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Helvetica Neue"/>
              <a:buNone/>
            </a:pPr>
            <a:endParaRPr sz="5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Base de datos local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Editor de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código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" name="Shape 61"/>
          <p:cNvSpPr txBox="1"/>
          <p:nvPr/>
        </p:nvSpPr>
        <p:spPr>
          <a:xfrm>
            <a:off x="3540125" y="2095500"/>
            <a:ext cx="11173200" cy="519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marR="0" lvl="3" indent="-5334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PHPStorm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marR="0" lvl="3" indent="-53340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Sublime Text</a:t>
            </a:r>
          </a:p>
          <a:p>
            <a:pPr marL="533400" marR="0" lvl="3" indent="-53340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Notepad++</a:t>
            </a:r>
          </a:p>
          <a:p>
            <a:pPr marL="533400" marR="0" lvl="3" indent="-53340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 o Vim o </a:t>
            </a: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Emacs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marR="0" lvl="3" indent="-53340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Netbeans</a:t>
            </a:r>
            <a:r>
              <a:rPr lang="en-US" sz="4700" b="0" i="0" u="none" strike="noStrike" cap="none" baseline="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/>
        </p:nvSpPr>
        <p:spPr>
          <a:xfrm>
            <a:off x="1193800" y="622300"/>
            <a:ext cx="9992756" cy="8715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Xdebug</a:t>
            </a: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depurar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5" name="Shape 105"/>
          <p:cNvSpPr txBox="1"/>
          <p:nvPr/>
        </p:nvSpPr>
        <p:spPr>
          <a:xfrm>
            <a:off x="1193800" y="1947861"/>
            <a:ext cx="8374061" cy="4241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Configuración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Prueba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6" name="Shape 1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4661" y="1676400"/>
            <a:ext cx="6900861" cy="598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G1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G2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</Words>
  <Application>Microsoft Office PowerPoint</Application>
  <PresentationFormat>Benutzerdefiniert</PresentationFormat>
  <Paragraphs>24</Paragraphs>
  <Slides>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Arial</vt:lpstr>
      <vt:lpstr>Helvetica Neue</vt:lpstr>
      <vt:lpstr>Cabin</vt:lpstr>
      <vt:lpstr>Permanent Marker</vt:lpstr>
      <vt:lpstr>BG1</vt:lpstr>
      <vt:lpstr>BG2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Alicia Ortega</dc:creator>
  <cp:lastModifiedBy>Alicia Ortega</cp:lastModifiedBy>
  <cp:revision>1</cp:revision>
  <dcterms:modified xsi:type="dcterms:W3CDTF">2015-11-04T08:12:42Z</dcterms:modified>
</cp:coreProperties>
</file>